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CDC39C-F77C-4BA0-B77F-5631474C2B0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05C6989-CDC4-4559-9680-EA159634F4D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D339CF-961A-4AB6-85F3-6C0D9434A2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F312A9-88E0-425C-8BF3-8B9A2BDD6326}" type="datetimeFigureOut">
              <a:rPr lang="en-US" smtClean="0"/>
              <a:t>8/29/2019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74DC07D-791D-4226-8038-DDD4A44C52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6CAC32-DFA8-4CD5-9071-DFD44055E8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DBEE16-97F6-4447-881C-EC013ED028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09721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91BC0E-7E4E-4793-8615-C087A94ED3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ACBFF1B-1109-4FF9-88C6-AFB3DE2C75D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8B5DA05-6396-41E6-8741-2A43A4AFB4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F312A9-88E0-425C-8BF3-8B9A2BDD6326}" type="datetimeFigureOut">
              <a:rPr lang="en-US" smtClean="0"/>
              <a:t>8/29/2019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6C28E69-AAF6-45BF-93BD-92EC9A5638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1607B16-2701-45C5-94A4-1012CD3DF9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DBEE16-97F6-4447-881C-EC013ED028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26320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6AEE49C-3758-4648-BFA2-F72B7FCDC42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F180C0E-BA85-4BE4-BBD3-E16F76A8AE4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434D4D9-AD6C-44E5-B4EB-F827E2D2FC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F312A9-88E0-425C-8BF3-8B9A2BDD6326}" type="datetimeFigureOut">
              <a:rPr lang="en-US" smtClean="0"/>
              <a:t>8/29/2019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57A66CD-D8D2-4533-AE5F-B4257BB093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DD70048-ED78-43AB-95CA-496F978F9F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DBEE16-97F6-4447-881C-EC013ED028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08918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A0AE3E-A3DB-4875-A197-A274BE9F1C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A84DA5-22BA-4150-9236-4EC9BC4CF2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F4D4B8A-B596-4C1C-ABAF-704C3DB979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F312A9-88E0-425C-8BF3-8B9A2BDD6326}" type="datetimeFigureOut">
              <a:rPr lang="en-US" smtClean="0"/>
              <a:t>8/29/2019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CF8198F-2C23-4BE9-829E-C74FEBEAD9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9974400-C9D1-4993-927B-72CD4E20D5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DBEE16-97F6-4447-881C-EC013ED028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99674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C116E8-8ED7-42A6-B026-4F2D5C972D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AB25677-A9BB-4082-80F6-B05816C7BA2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1513F03-F3BF-4790-91A1-3144363D8A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F312A9-88E0-425C-8BF3-8B9A2BDD6326}" type="datetimeFigureOut">
              <a:rPr lang="en-US" smtClean="0"/>
              <a:t>8/29/2019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C77F116-6707-46B5-9454-7B8B472BEC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3CB0E46-36E8-4FF0-973F-32DBA1B971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DBEE16-97F6-4447-881C-EC013ED028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45493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3BFB64-0C03-4348-BC15-33B9F1650C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661A8B-21C1-440D-BD7C-8CE3295087E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AED1BCA-5F72-48F3-87E0-40392E7F02E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AF3259B-1109-45F9-87A4-EE12DD4710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F312A9-88E0-425C-8BF3-8B9A2BDD6326}" type="datetimeFigureOut">
              <a:rPr lang="en-US" smtClean="0"/>
              <a:t>8/29/2019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ACE193B-0B15-4B4E-BF6C-0D97DA5F46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2F1FF25-A1F4-459F-A631-F75157DE27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DBEE16-97F6-4447-881C-EC013ED028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75199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6404FB-9EEE-4A10-8EF3-1F00B83D97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CE4B749-7E93-4E94-BCF6-3E0506F7742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A731BF6-D522-4D09-B253-D946EFC14D7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8BE06B7-5D48-4CA9-BD8C-3F1560803ED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6E2EE23-CA30-48E6-A49A-5252A130706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124B39C-BF6B-4CA8-8C89-2100EE77B9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F312A9-88E0-425C-8BF3-8B9A2BDD6326}" type="datetimeFigureOut">
              <a:rPr lang="en-US" smtClean="0"/>
              <a:t>8/29/2019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4D96EBB-8227-44BA-A743-9144889AF1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C1D9601-AFA1-4C92-BDE4-C08161CF9E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DBEE16-97F6-4447-881C-EC013ED028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88057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E3F47C-101D-453B-B237-5BA064D66C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ACCFE5B-0ABE-4810-9228-0666CE407E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F312A9-88E0-425C-8BF3-8B9A2BDD6326}" type="datetimeFigureOut">
              <a:rPr lang="en-US" smtClean="0"/>
              <a:t>8/29/2019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CF84413-779E-4D63-9A21-4ADBA249E9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9DE766E-3F98-40F4-A89D-54D33738D1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DBEE16-97F6-4447-881C-EC013ED028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62861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9136D12-6606-4B2F-BC10-671F220B07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F312A9-88E0-425C-8BF3-8B9A2BDD6326}" type="datetimeFigureOut">
              <a:rPr lang="en-US" smtClean="0"/>
              <a:t>8/29/2019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7E2AB61-13ED-428F-B4D6-7A4B19A30D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B6A32FA-88CA-46A6-A6F4-1663F3AB6C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DBEE16-97F6-4447-881C-EC013ED028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98471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042896-8561-4705-A90F-13D37F769E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4DBD72-FE6E-428F-9853-8DCE7AC055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984076B-9641-4E58-A1D9-08D2F3D33F3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C34C598-C754-4C4C-BFB3-B20370563F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F312A9-88E0-425C-8BF3-8B9A2BDD6326}" type="datetimeFigureOut">
              <a:rPr lang="en-US" smtClean="0"/>
              <a:t>8/29/2019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9E71164-B214-431E-82DE-B26579637C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FCD8F85-2EA1-4BB3-9532-98F8F2AA0A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DBEE16-97F6-4447-881C-EC013ED028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4108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1BDBC8-B441-4AA9-A0F0-929A9A14F5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D36129D-C6D1-4A3A-96A2-B430E00C86D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35F5434-B326-44C0-9BEA-B53CC011639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0AFCAEC-3BEF-47E8-8360-5F3AC79325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F312A9-88E0-425C-8BF3-8B9A2BDD6326}" type="datetimeFigureOut">
              <a:rPr lang="en-US" smtClean="0"/>
              <a:t>8/29/2019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C1885E4-603B-4F5C-BD77-DF0F4A199A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722EF97-19B6-4FB7-A7FF-49EF66CA8F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DBEE16-97F6-4447-881C-EC013ED028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77025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8C0CE07-774A-4D2F-A71F-88FFBCDA45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FC9D629-AE6E-4E66-BA70-45F33165699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6349688-521B-4E9B-93F6-6F53C011355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F312A9-88E0-425C-8BF3-8B9A2BDD6326}" type="datetimeFigureOut">
              <a:rPr lang="en-US" smtClean="0"/>
              <a:t>8/29/2019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30D07E-3ABC-4FF4-ADE4-CC74C1DE6FF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76BAED-8D1F-43F8-981B-709018E15DD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DBEE16-97F6-4447-881C-EC013ED028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02495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FACC2394-F023-49C4-B603-179FDEA84F7B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9906"/>
          <a:stretch/>
        </p:blipFill>
        <p:spPr>
          <a:xfrm>
            <a:off x="2543556" y="1122363"/>
            <a:ext cx="7305294" cy="30305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8186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Mckenzie Thompson</dc:creator>
  <cp:lastModifiedBy>Mckenzie Thompson</cp:lastModifiedBy>
  <cp:revision>1</cp:revision>
  <dcterms:created xsi:type="dcterms:W3CDTF">2019-08-29T13:49:14Z</dcterms:created>
  <dcterms:modified xsi:type="dcterms:W3CDTF">2019-08-29T13:51:37Z</dcterms:modified>
</cp:coreProperties>
</file>