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77BF-C1B5-48A7-9F7C-33973EFB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A7061-45F1-46F9-A4D5-8510C6F37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EF595-F60A-4502-9C5F-4CFAE8A8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93FC1-0941-430F-BA85-24A34BD4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B39F-5469-4C13-849B-68BC2369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C081-6665-4898-AE44-CF1D0B2F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14272-F0E7-4896-90AC-A62284198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BE2EF-3F83-4C23-8DF1-ACF221E9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A4EBA-0744-4B98-9717-B1A05366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B3D96-0B17-41B8-922C-A759F3B9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0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D8C2C-6693-4E97-B1BC-3C4FDEDE7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E11DC-A3C7-4522-B47F-63000142A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8CB22-CAB8-4FB1-B13C-E4C6CFFD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AC8FF-8A1D-4360-8BDA-D798B920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18AAA-76ED-4FDD-9262-CF412944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AB44-EA51-4E07-A0BA-B9082E67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F5EC9-A4BE-45A4-BD4B-F1A8FC65D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89B4F-4B67-46A1-99A5-FF536933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6C793-205D-4E04-B3BA-0E06705F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43A64-1A8F-45E9-8EC0-95BB3C6C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9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2952-C120-438D-8132-539FA8C1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3C258-D61A-4B93-8955-3822DC187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CA72B-6B8D-4C30-8F89-A279E16B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72661-0164-43F5-83F8-ADB1060C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631C2-3B46-4B8A-9373-89E436B8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7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435B-0BDB-4016-B3AC-58C60BBB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7E37-4091-40C9-9B5F-6D3BF43AC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6A5E9-A5CE-4A01-950B-035DE4576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F3068-FC4A-43FC-BEB2-1E332508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FDE8E-C840-4FC6-948F-6D605FF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17B0F-4F38-4A84-91C6-8521308E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3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8187-3704-4BCE-A0E2-AA2034A5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FF73D-EF1D-4C94-951C-4EAA8EAD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FA5C3-39E3-4D10-B77A-E63BA1EC1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114A0-D49B-4E8F-9C04-381F50865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375CA-ED5A-4980-92BC-E65DCA635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359EF-A8FC-4272-A408-21057730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745E0-6BB7-4AFB-8460-35BA390F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0BEE90-7F70-4C92-B934-D02903C9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2070-2D83-4D90-A9AF-02FFB63C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8C951-A5CE-4B30-A599-A4E18866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C4746-FD19-4FDB-B223-3D08B921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D00AE-EFA4-43D1-BBEB-8D26F54D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0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6CF94-8082-402F-BC43-BEC9A4F0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22C08-9F2E-4AAE-AE1B-78FF6222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C236B-A190-4494-80AC-AE94DD72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16B3-450B-4AD0-85A0-7F3010A1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CE94D-AEC9-4AAE-8914-7FDF2F805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67E07-1330-402F-A321-5A3F2790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5F041-9D21-4733-B888-58328ECE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CFE6F-1D13-4B09-97B7-8CF3D8A0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B728D-3E9A-4FF4-A138-CA85C414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AA61-8A5F-4B8C-A4CB-531BA2A7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B20F5-21DE-4EF2-84C0-F0FBA06B9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06BE9-C868-4021-8B8D-C12CDFF3E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9452E-C89E-4AA2-B4BE-3212C90A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77AEA-6E64-431A-AC5D-44CD0225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AF1CE-CABB-4717-A42C-5BBF0003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1FF89-B614-4FB0-9F7B-86434FEC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FC44D-AD4C-4DA4-B491-79BFF1FFB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079EB-99E2-430C-B39B-D13317F5B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3BBA-925E-4310-B10A-D736FE7AC646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EFDB8-C4BA-4F60-9A00-A5366D24C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325D8-8DA3-4021-B1A5-A43E3C8E2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A741-2BA9-448E-9EA8-35E7F3B7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2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AD804-0507-4244-BFBF-10355C589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2" b="284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A51CF-B089-4642-AC06-CEE1249D8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8" y="1108945"/>
            <a:ext cx="11553824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Born in Refuge: Helping the Helpless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6BF3D-2C13-4C9D-A023-8A5DA9BC7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6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Born in Refuge: Helping the Helpless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Born in Refuge: Helping the Helpless</dc:title>
  <dc:creator>Mckenzie Thompson</dc:creator>
  <cp:lastModifiedBy>Mckenzie Thompson</cp:lastModifiedBy>
  <cp:revision>2</cp:revision>
  <dcterms:created xsi:type="dcterms:W3CDTF">2019-12-11T19:38:44Z</dcterms:created>
  <dcterms:modified xsi:type="dcterms:W3CDTF">2019-12-11T19:49:13Z</dcterms:modified>
</cp:coreProperties>
</file>